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990" r:id="rId2"/>
    <p:sldId id="1999" r:id="rId3"/>
    <p:sldId id="2000" r:id="rId4"/>
    <p:sldId id="2001" r:id="rId5"/>
    <p:sldId id="2002" r:id="rId6"/>
    <p:sldId id="2003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617" y="2537943"/>
            <a:ext cx="8210282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483. MIN THAK KHAT KIGELH HI 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A New Name In Glory</a:t>
            </a:r>
          </a:p>
          <a:p>
            <a:r>
              <a:rPr lang="en-US" sz="1500" dirty="0"/>
              <a:t> Heb. 12:23</a:t>
            </a:r>
          </a:p>
          <a:p>
            <a:r>
              <a:rPr lang="en-US" sz="1500" dirty="0"/>
              <a:t>C. Austin Miles, 1868-1946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Bb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1339661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Khatvei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na’ng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hilhial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kammal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kip den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hiveh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9500980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Van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Kei’ min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hi!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Puanpak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ci;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93493760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min hi,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Keima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hi!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zuanta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hit-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zen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414998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Pasian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thuak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launa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Singlamteh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khukdin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kihongin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kigelh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muta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6202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Hehpihna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gupna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kingah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sing!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Telzo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mawhna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ta!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Sisan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hang dam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siangzo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6075174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206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483. MIN THAK KHAT KIGELH HI </vt:lpstr>
      <vt:lpstr>1</vt:lpstr>
      <vt:lpstr>Sakkik </vt:lpstr>
      <vt:lpstr>PowerPoint Presentation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3</cp:revision>
  <dcterms:created xsi:type="dcterms:W3CDTF">2018-12-14T14:08:08Z</dcterms:created>
  <dcterms:modified xsi:type="dcterms:W3CDTF">2018-12-15T08:13:52Z</dcterms:modified>
</cp:coreProperties>
</file>